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64" r:id="rId9"/>
    <p:sldId id="260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>
        <p:scale>
          <a:sx n="75" d="100"/>
          <a:sy n="75" d="100"/>
        </p:scale>
        <p:origin x="749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slide" Target="slide8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slide" Target="slide7.xml"/><Relationship Id="rId3" Type="http://schemas.openxmlformats.org/officeDocument/2006/relationships/slide" Target="slide4.xml"/><Relationship Id="rId2" Type="http://schemas.openxmlformats.org/officeDocument/2006/relationships/slide" Target="slide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3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hlinkClick r:id="rId1" action="ppaction://hlinksldjump"/>
          </p:cNvPr>
          <p:cNvSpPr/>
          <p:nvPr/>
        </p:nvSpPr>
        <p:spPr>
          <a:xfrm>
            <a:off x="4754880" y="5876290"/>
            <a:ext cx="2683510" cy="42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微信图片_201811101447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3810"/>
            <a:ext cx="12204700" cy="6865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>
            <a:hlinkClick r:id="rId1" action="ppaction://hlinksldjump"/>
          </p:cNvPr>
          <p:cNvSpPr/>
          <p:nvPr/>
        </p:nvSpPr>
        <p:spPr>
          <a:xfrm>
            <a:off x="4671646" y="3587262"/>
            <a:ext cx="2848708" cy="518746"/>
          </a:xfrm>
          <a:prstGeom prst="round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hlinkClick r:id="rId1" action="ppaction://hlinksldjump"/>
          </p:cNvPr>
          <p:cNvSpPr/>
          <p:nvPr/>
        </p:nvSpPr>
        <p:spPr>
          <a:xfrm>
            <a:off x="4754245" y="3587115"/>
            <a:ext cx="2683510" cy="518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微信图片_201811101447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55" y="-4445"/>
            <a:ext cx="12205335" cy="6865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微信图片_201811101448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-3810"/>
            <a:ext cx="12207240" cy="6866890"/>
          </a:xfrm>
          <a:prstGeom prst="rect">
            <a:avLst/>
          </a:prstGeom>
        </p:spPr>
      </p:pic>
      <p:sp>
        <p:nvSpPr>
          <p:cNvPr id="36" name="矩形 35">
            <a:hlinkClick r:id="rId2" action="ppaction://hlinksldjump"/>
          </p:cNvPr>
          <p:cNvSpPr/>
          <p:nvPr/>
        </p:nvSpPr>
        <p:spPr>
          <a:xfrm>
            <a:off x="10135235" y="304165"/>
            <a:ext cx="1400810" cy="325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>
            <a:hlinkClick r:id="rId3" action="ppaction://hlinksldjump"/>
          </p:cNvPr>
          <p:cNvSpPr/>
          <p:nvPr/>
        </p:nvSpPr>
        <p:spPr>
          <a:xfrm>
            <a:off x="650240" y="1256665"/>
            <a:ext cx="3124200" cy="474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>
            <a:hlinkClick r:id="rId4" action="ppaction://hlinksldjump"/>
          </p:cNvPr>
          <p:cNvSpPr/>
          <p:nvPr/>
        </p:nvSpPr>
        <p:spPr>
          <a:xfrm>
            <a:off x="4035425" y="1256665"/>
            <a:ext cx="5143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>
            <a:hlinkClick r:id="rId5" tooltip="" action="ppaction://hlinksldjump"/>
          </p:cNvPr>
          <p:cNvSpPr/>
          <p:nvPr/>
        </p:nvSpPr>
        <p:spPr>
          <a:xfrm>
            <a:off x="4006215" y="2392045"/>
            <a:ext cx="5143500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>
            <a:hlinkClick r:id="rId6" action="ppaction://hlinksldjump"/>
          </p:cNvPr>
          <p:cNvSpPr/>
          <p:nvPr/>
        </p:nvSpPr>
        <p:spPr>
          <a:xfrm>
            <a:off x="4006215" y="4936490"/>
            <a:ext cx="5143500" cy="1068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>
            <a:hlinkClick r:id="rId7" action="ppaction://hlinksldjump"/>
          </p:cNvPr>
          <p:cNvSpPr/>
          <p:nvPr/>
        </p:nvSpPr>
        <p:spPr>
          <a:xfrm>
            <a:off x="9399905" y="1256665"/>
            <a:ext cx="2135505" cy="4747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hlinkClick r:id="rId1" action="ppaction://hlinksldjump"/>
          </p:cNvPr>
          <p:cNvSpPr/>
          <p:nvPr/>
        </p:nvSpPr>
        <p:spPr>
          <a:xfrm>
            <a:off x="10120630" y="285115"/>
            <a:ext cx="1431290" cy="34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微信图片_201811101448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3810"/>
            <a:ext cx="12205970" cy="6866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hlinkClick r:id="rId1" action="ppaction://hlinksldjump"/>
          </p:cNvPr>
          <p:cNvSpPr/>
          <p:nvPr/>
        </p:nvSpPr>
        <p:spPr>
          <a:xfrm>
            <a:off x="10120630" y="285115"/>
            <a:ext cx="1431290" cy="34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微信图片_201811101448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-4445"/>
            <a:ext cx="12204700" cy="6865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微信图片_201811101451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-4445"/>
            <a:ext cx="12207240" cy="6866890"/>
          </a:xfrm>
          <a:prstGeom prst="rect">
            <a:avLst/>
          </a:prstGeom>
        </p:spPr>
      </p:pic>
      <p:sp>
        <p:nvSpPr>
          <p:cNvPr id="36" name="矩形 35">
            <a:hlinkClick r:id="rId2" tooltip="" action="ppaction://hlinksldjump"/>
          </p:cNvPr>
          <p:cNvSpPr/>
          <p:nvPr/>
        </p:nvSpPr>
        <p:spPr>
          <a:xfrm>
            <a:off x="10120630" y="285115"/>
            <a:ext cx="1431290" cy="34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hlinkClick r:id="rId1" action="ppaction://hlinksldjump"/>
          </p:cNvPr>
          <p:cNvSpPr/>
          <p:nvPr/>
        </p:nvSpPr>
        <p:spPr>
          <a:xfrm>
            <a:off x="10120630" y="285115"/>
            <a:ext cx="1431290" cy="34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微信图片_201811101448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3810"/>
            <a:ext cx="12205970" cy="6866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hlinkClick r:id="rId1" action="ppaction://hlinksldjump"/>
          </p:cNvPr>
          <p:cNvSpPr/>
          <p:nvPr/>
        </p:nvSpPr>
        <p:spPr>
          <a:xfrm>
            <a:off x="10120630" y="285115"/>
            <a:ext cx="1431290" cy="34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微信图片_201811101448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-4445"/>
            <a:ext cx="12223115" cy="6875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Smile</dc:creator>
  <cp:lastModifiedBy>毕于亮</cp:lastModifiedBy>
  <cp:revision>30</cp:revision>
  <dcterms:created xsi:type="dcterms:W3CDTF">2018-10-17T08:30:00Z</dcterms:created>
  <dcterms:modified xsi:type="dcterms:W3CDTF">2018-11-10T07:12:34Z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